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/>
    <p:restoredTop sz="94682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80" d="100"/>
        <a:sy n="2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625600" y="5124451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189" indent="0" algn="ctr">
              <a:buNone/>
            </a:lvl2pPr>
            <a:lvl3pPr marL="914377" indent="0" algn="ctr">
              <a:buNone/>
            </a:lvl3pPr>
            <a:lvl4pPr marL="1371566" indent="0" algn="ctr">
              <a:buNone/>
            </a:lvl4pPr>
            <a:lvl5pPr marL="1828754" indent="0" algn="ctr">
              <a:buNone/>
            </a:lvl5pPr>
            <a:lvl6pPr marL="2285943" indent="0" algn="ctr">
              <a:buNone/>
            </a:lvl6pPr>
            <a:lvl7pPr marL="2743131" indent="0" algn="ctr">
              <a:buNone/>
            </a:lvl7pPr>
            <a:lvl8pPr marL="3200320" indent="0" algn="ctr">
              <a:buNone/>
            </a:lvl8pPr>
            <a:lvl9pPr marL="3657509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矩形 32"/>
          <p:cNvSpPr/>
          <p:nvPr/>
        </p:nvSpPr>
        <p:spPr>
          <a:xfrm>
            <a:off x="1219200" y="5048251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矩形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矩形 31"/>
          <p:cNvSpPr/>
          <p:nvPr/>
        </p:nvSpPr>
        <p:spPr>
          <a:xfrm>
            <a:off x="1219200" y="5048251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947031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2378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等腰三角形 7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325497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757146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矩形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61019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24248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6197602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704293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34941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5" name="直接连接符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225462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8432800" y="1219202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内容占位符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19103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zh-CN" altLang="en-US" smtClean="0"/>
              <a:t>将图片拖动到占位符，或单击添加图标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矩形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0106247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8534400" y="6356351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E907688-E95E-6A42-A179-8630E91DA495}" type="datetimeFigureOut">
              <a:rPr kumimoji="1" lang="zh-CN" altLang="en-US" smtClean="0"/>
              <a:t>2017/12/20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3864864" y="6356351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6864" y="6356351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CA9D152-FD30-8944-90B5-6632738A3B6B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28" name="直接连接符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直接连接符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等腰三角形 9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195374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13" indent="-274313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26" indent="-274313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39" indent="-228594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53" indent="-228594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indent="-228594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879" indent="-182875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754" indent="-182875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30" indent="-182875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05" indent="-182875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8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RPC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vs.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Reactive </a:t>
            </a:r>
            <a:r>
              <a:rPr kumimoji="1" lang="en-US" altLang="zh-CN" dirty="0"/>
              <a:t>Programming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2208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架构</a:t>
            </a:r>
            <a:r>
              <a:rPr kumimoji="1" lang="zh-CN" altLang="en-US" dirty="0" smtClean="0"/>
              <a:t>对比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优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远程过程调用</a:t>
            </a:r>
            <a:r>
              <a:rPr kumimoji="1" lang="en-US" altLang="zh-CN" dirty="0" smtClean="0"/>
              <a:t>(RPC)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3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消息驱动</a:t>
            </a:r>
            <a:r>
              <a:rPr kumimoji="1" lang="en-US" altLang="zh-CN" dirty="0" smtClean="0"/>
              <a:t>(Reactive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Programming)</a:t>
            </a:r>
            <a:endParaRPr kumimoji="1"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r>
              <a:rPr kumimoji="1" lang="zh-CN" altLang="en-US" dirty="0" smtClean="0"/>
              <a:t>业务已有</a:t>
            </a:r>
            <a:r>
              <a:rPr kumimoji="1" lang="zh-CN" altLang="en-US" dirty="0" smtClean="0"/>
              <a:t>成熟</a:t>
            </a:r>
            <a:r>
              <a:rPr kumimoji="1" lang="zh-CN" altLang="en-US" dirty="0" smtClean="0"/>
              <a:t>框架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业务开发</a:t>
            </a:r>
            <a:r>
              <a:rPr kumimoji="1" lang="zh-CN" altLang="en-US" dirty="0" smtClean="0"/>
              <a:t>熟悉 简单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模拟本地调用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 smtClean="0"/>
              <a:t>业界已有</a:t>
            </a:r>
            <a:r>
              <a:rPr kumimoji="1" lang="zh-CN" altLang="en-US" dirty="0" smtClean="0"/>
              <a:t>成熟 框架和实践</a:t>
            </a:r>
            <a:r>
              <a:rPr kumimoji="1" lang="en-US" altLang="zh-CN" dirty="0"/>
              <a:t/>
            </a:r>
            <a:br>
              <a:rPr kumimoji="1" lang="en-US" altLang="zh-CN" dirty="0"/>
            </a:br>
            <a:r>
              <a:rPr kumimoji="1" lang="en-US" altLang="zh-CN" dirty="0" err="1" smtClean="0"/>
              <a:t>RxJava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Akka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Vert.x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……</a:t>
            </a:r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基于消息</a:t>
            </a:r>
            <a:r>
              <a:rPr kumimoji="1" lang="en-US" altLang="zh-CN" dirty="0" smtClean="0"/>
              <a:t>(</a:t>
            </a:r>
            <a:r>
              <a:rPr kumimoji="1" lang="zh-CN" altLang="en-US" dirty="0"/>
              <a:t>一等公民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有完善的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反压</a:t>
            </a:r>
            <a:r>
              <a:rPr kumimoji="1" lang="en-US" altLang="zh-CN" dirty="0" smtClean="0"/>
              <a:t>(Backpressure)</a:t>
            </a:r>
            <a:endParaRPr kumimoji="1" lang="en-US" altLang="zh-CN" dirty="0"/>
          </a:p>
          <a:p>
            <a:pPr lvl="2"/>
            <a:r>
              <a:rPr kumimoji="1" lang="zh-CN" altLang="en-US" dirty="0" smtClean="0"/>
              <a:t>集群弹性可用性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更直接有效地业务方架构调优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压测</a:t>
            </a:r>
            <a:endParaRPr kumimoji="1" lang="en-US" altLang="zh-CN" dirty="0" smtClean="0"/>
          </a:p>
          <a:p>
            <a:pPr lvl="3"/>
            <a:r>
              <a:rPr kumimoji="1" lang="zh-CN" altLang="en-US" dirty="0" smtClean="0"/>
              <a:t>业务只需关注 大任务拆分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性能分析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压力检测 的理论支持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排除论</a:t>
            </a:r>
            <a:r>
              <a:rPr kumimoji="1" lang="en-US" altLang="zh-CN" dirty="0" smtClean="0"/>
              <a:t>(Queue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Theory)</a:t>
            </a:r>
          </a:p>
          <a:p>
            <a:pPr lvl="1"/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8953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架构</a:t>
            </a:r>
            <a:r>
              <a:rPr kumimoji="1" lang="zh-CN" altLang="en-US" dirty="0" smtClean="0"/>
              <a:t>对比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劣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RPC(</a:t>
            </a:r>
            <a:r>
              <a:rPr kumimoji="1" lang="zh-CN" altLang="en-US" dirty="0" smtClean="0"/>
              <a:t>远程过程调用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kumimoji="1" lang="en-US" altLang="zh-CN" dirty="0" smtClean="0"/>
              <a:t>Reactive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Programming(</a:t>
            </a:r>
            <a:r>
              <a:rPr kumimoji="1" lang="zh-CN" altLang="en-US" dirty="0" smtClean="0"/>
              <a:t>消息驱动</a:t>
            </a:r>
            <a:r>
              <a:rPr kumimoji="1" lang="en-US" altLang="zh-CN" dirty="0" smtClean="0"/>
              <a:t>)</a:t>
            </a:r>
            <a:endParaRPr kumimoji="1"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quarter" idx="2"/>
          </p:nvPr>
        </p:nvSpPr>
        <p:spPr/>
        <p:txBody>
          <a:bodyPr>
            <a:normAutofit fontScale="55000" lnSpcReduction="20000"/>
          </a:bodyPr>
          <a:lstStyle/>
          <a:p>
            <a:r>
              <a:rPr kumimoji="1" lang="zh-CN" altLang="en-US" dirty="0"/>
              <a:t>模拟本地，同步</a:t>
            </a:r>
            <a:r>
              <a:rPr kumimoji="1" lang="zh-CN" altLang="en-US" dirty="0" smtClean="0"/>
              <a:t>调用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串接调用线程占用，</a:t>
            </a:r>
            <a:r>
              <a:rPr kumimoji="1" lang="zh-CN" altLang="en-US" dirty="0" smtClean="0"/>
              <a:t>而</a:t>
            </a:r>
            <a:r>
              <a:rPr kumimoji="1" lang="en-US" altLang="zh-CN" dirty="0" smtClean="0"/>
              <a:t>JVM</a:t>
            </a:r>
            <a:r>
              <a:rPr kumimoji="1" lang="zh-CN" altLang="en-US" dirty="0" smtClean="0"/>
              <a:t>能启动的线程</a:t>
            </a:r>
            <a:r>
              <a:rPr kumimoji="1" lang="zh-CN" altLang="en-US" dirty="0"/>
              <a:t>数有限</a:t>
            </a:r>
            <a:r>
              <a:rPr kumimoji="1" lang="en-US" altLang="zh-CN" dirty="0"/>
              <a:t>(~1000</a:t>
            </a:r>
            <a:r>
              <a:rPr kumimoji="1" lang="en-US" altLang="zh-CN" dirty="0" smtClean="0"/>
              <a:t>)</a:t>
            </a:r>
          </a:p>
          <a:p>
            <a:pPr lvl="1"/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应用</a:t>
            </a:r>
            <a:r>
              <a:rPr kumimoji="1" lang="zh-CN" altLang="en-US" dirty="0" smtClean="0"/>
              <a:t>的资源</a:t>
            </a:r>
            <a:r>
              <a:rPr kumimoji="1" lang="zh-CN" altLang="en-US" dirty="0" smtClean="0"/>
              <a:t>利用率低</a:t>
            </a:r>
            <a:endParaRPr kumimoji="1" lang="en-US" altLang="zh-CN" dirty="0" smtClean="0"/>
          </a:p>
          <a:p>
            <a:pPr lvl="1"/>
            <a:r>
              <a:rPr kumimoji="1" lang="zh-CN" altLang="en-US" b="1" dirty="0"/>
              <a:t>绝大部分</a:t>
            </a:r>
            <a:r>
              <a:rPr kumimoji="1" lang="zh-CN" altLang="en-US" dirty="0"/>
              <a:t>业务应用是</a:t>
            </a:r>
            <a:r>
              <a:rPr kumimoji="1" lang="en-US" altLang="zh-CN" dirty="0"/>
              <a:t>IO</a:t>
            </a:r>
            <a:r>
              <a:rPr kumimoji="1" lang="zh-CN" altLang="en-US" dirty="0" smtClean="0"/>
              <a:t>密集型，而可用线程有限</a:t>
            </a:r>
            <a:endParaRPr kumimoji="1" lang="en-US" altLang="zh-CN" dirty="0" smtClean="0"/>
          </a:p>
          <a:p>
            <a:r>
              <a:rPr kumimoji="1" lang="zh-CN" altLang="en-US" dirty="0" smtClean="0"/>
              <a:t>大量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简单业务编排的独立应用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  <a:p>
            <a:r>
              <a:rPr kumimoji="1" lang="zh-CN" altLang="en-US" dirty="0" smtClean="0"/>
              <a:t>为了解决上面的问题</a:t>
            </a:r>
            <a:endParaRPr kumimoji="1" lang="en-US" altLang="zh-CN" dirty="0" smtClean="0"/>
          </a:p>
          <a:p>
            <a:r>
              <a:rPr kumimoji="1" lang="zh-CN" altLang="en-US" dirty="0" smtClean="0"/>
              <a:t>业务会使用</a:t>
            </a:r>
            <a:r>
              <a:rPr kumimoji="1" lang="en-US" altLang="zh-CN" dirty="0" smtClean="0"/>
              <a:t>RPC</a:t>
            </a:r>
            <a:r>
              <a:rPr kumimoji="1" lang="zh-CN" altLang="en-US" dirty="0" smtClean="0"/>
              <a:t>的异步调用方式，实际上是</a:t>
            </a:r>
            <a:endParaRPr kumimoji="1" lang="en-US" altLang="zh-CN" dirty="0" smtClean="0"/>
          </a:p>
          <a:p>
            <a:pPr lvl="1"/>
            <a:r>
              <a:rPr kumimoji="1" lang="zh-CN" altLang="en-US" dirty="0"/>
              <a:t>各个业务</a:t>
            </a:r>
            <a:r>
              <a:rPr kumimoji="1" lang="en-US" altLang="zh-CN" dirty="0"/>
              <a:t>Case-By-Case</a:t>
            </a:r>
            <a:r>
              <a:rPr kumimoji="1" lang="zh-CN" altLang="en-US" dirty="0" smtClean="0"/>
              <a:t>的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没有</a:t>
            </a:r>
            <a:r>
              <a:rPr kumimoji="1" lang="zh-CN" altLang="en-US" dirty="0" smtClean="0"/>
              <a:t>体系框架化架构级支持的 （如 一定不能 三角模式）</a:t>
            </a:r>
            <a:endParaRPr kumimoji="1" lang="en-US" altLang="zh-CN" dirty="0" smtClean="0"/>
          </a:p>
          <a:p>
            <a:pPr lvl="1"/>
            <a:r>
              <a:rPr kumimoji="1" lang="zh-CN" altLang="en-US" b="1" dirty="0" smtClean="0"/>
              <a:t>消息</a:t>
            </a:r>
            <a:r>
              <a:rPr kumimoji="1" lang="zh-CN" altLang="en-US" b="1" dirty="0" smtClean="0"/>
              <a:t>驱动</a:t>
            </a:r>
            <a:r>
              <a:rPr kumimoji="1" lang="zh-CN" altLang="en-US" dirty="0" smtClean="0"/>
              <a:t>的使用</a:t>
            </a:r>
            <a:r>
              <a:rPr kumimoji="1" lang="zh-CN" altLang="en-US" dirty="0" smtClean="0"/>
              <a:t>方式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  <a:p>
            <a:r>
              <a:rPr kumimoji="1" lang="zh-CN" altLang="en-US" dirty="0" smtClean="0"/>
              <a:t>同步调用方式 与 现实世界异步 在建模违背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现实世界是异步的，不可锁定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等待是低效根源！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pPr lvl="1"/>
            <a:endParaRPr kumimoji="1"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kumimoji="1" lang="zh-CN" altLang="en-US" dirty="0" smtClean="0"/>
              <a:t>业务开发 需要有熟悉过程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之前</a:t>
            </a:r>
            <a:r>
              <a:rPr kumimoji="1" lang="en-US" altLang="zh-CN" dirty="0" smtClean="0"/>
              <a:t>OOP/RPC</a:t>
            </a:r>
            <a:r>
              <a:rPr kumimoji="1" lang="zh-CN" altLang="en-US" dirty="0" smtClean="0"/>
              <a:t>也一样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3294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RP</a:t>
            </a:r>
            <a:r>
              <a:rPr kumimoji="1" lang="zh-CN" altLang="en-US" dirty="0" smtClean="0"/>
              <a:t>业界趋势和成熟化：架构、领域建模、</a:t>
            </a:r>
            <a:r>
              <a:rPr kumimoji="1" lang="zh-CN" altLang="en-US" dirty="0"/>
              <a:t>设计模式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2" y="1224504"/>
            <a:ext cx="2818245" cy="374017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156" y="1465729"/>
            <a:ext cx="3312219" cy="331221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7103" y="1457250"/>
            <a:ext cx="3312219" cy="331221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2995" y="1465729"/>
            <a:ext cx="2646773" cy="3312219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78925" y="3488666"/>
            <a:ext cx="2527001" cy="336933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07540" y="3488666"/>
            <a:ext cx="2555721" cy="3347257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59367" y="3505860"/>
            <a:ext cx="2198792" cy="333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784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!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zh-CN" altLang="en-US" dirty="0" smtClean="0"/>
              <a:t>业务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4358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RPC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!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?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47494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质朴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mple" id="{F2E3F096-8FE0-4D49-99C1-AB4B9437AF66}" vid="{9C951979-6115-7C49-B62E-29C0771156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</Template>
  <TotalTime>70</TotalTime>
  <Words>188</Words>
  <Application>Microsoft Macintosh PowerPoint</Application>
  <PresentationFormat>宽屏</PresentationFormat>
  <Paragraphs>45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1" baseType="lpstr">
      <vt:lpstr>DengXian</vt:lpstr>
      <vt:lpstr>DengXian Light</vt:lpstr>
      <vt:lpstr>Wingdings</vt:lpstr>
      <vt:lpstr>Wingdings 3</vt:lpstr>
      <vt:lpstr>simple</vt:lpstr>
      <vt:lpstr>RPC vs. Reactive Programming</vt:lpstr>
      <vt:lpstr>架构对比 - 优</vt:lpstr>
      <vt:lpstr>架构对比 - 劣</vt:lpstr>
      <vt:lpstr>RP业界趋势和成熟化：架构、领域建模、设计模式</vt:lpstr>
      <vt:lpstr>RPC !</vt:lpstr>
      <vt:lpstr>RPC ! ?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Oppppp 365</dc:creator>
  <cp:lastModifiedBy>Oppppp 365</cp:lastModifiedBy>
  <cp:revision>14</cp:revision>
  <dcterms:created xsi:type="dcterms:W3CDTF">2017-12-19T18:32:29Z</dcterms:created>
  <dcterms:modified xsi:type="dcterms:W3CDTF">2017-12-19T19:45:18Z</dcterms:modified>
</cp:coreProperties>
</file>

<file path=docProps/thumbnail.jpeg>
</file>